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84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BE19C-7F6D-4D63-8B91-5A324881EF3A}" type="datetimeFigureOut">
              <a:rPr lang="ru-RU"/>
              <a:pPr>
                <a:defRPr/>
              </a:pPr>
              <a:t>25.04.2018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9DEB8-811E-40F7-8E8A-D1304C5165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63134-96D9-48E0-A413-96C7C7C23812}" type="datetimeFigureOut">
              <a:rPr lang="ru-RU"/>
              <a:pPr>
                <a:defRPr/>
              </a:pPr>
              <a:t>25.04.2018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B3D54-5A1B-481D-AE5F-7DCDC9FE7F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1BC6C-C6DE-4DDC-A8C7-FD29062D62BE}" type="datetimeFigureOut">
              <a:rPr lang="ru-RU"/>
              <a:pPr>
                <a:defRPr/>
              </a:pPr>
              <a:t>25.04.2018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99C27-FA99-4ABE-A71E-61EE54CDAA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0642B-B0E9-48EB-9F1D-869620F19D62}" type="datetimeFigureOut">
              <a:rPr lang="ru-RU"/>
              <a:pPr>
                <a:defRPr/>
              </a:pPr>
              <a:t>25.04.2018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125DC-6AE4-4AE7-BAFB-FC5D44E00F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611DD-1342-41F5-B037-03321B27BA98}" type="datetimeFigureOut">
              <a:rPr lang="ru-RU"/>
              <a:pPr>
                <a:defRPr/>
              </a:pPr>
              <a:t>25.04.2018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14E1C-5E14-473C-A29B-5B50C0FC8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F96F0-06F8-45BB-96C9-A9CC4B720429}" type="datetimeFigureOut">
              <a:rPr lang="ru-RU"/>
              <a:pPr>
                <a:defRPr/>
              </a:pPr>
              <a:t>25.04.2018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BBB81-1707-493B-ABE5-21367950F9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17212-FB51-4412-B3E9-D9193F30A436}" type="datetimeFigureOut">
              <a:rPr lang="ru-RU"/>
              <a:pPr>
                <a:defRPr/>
              </a:pPr>
              <a:t>25.04.2018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16158-3099-4A5C-A2B9-46AE852B93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E9BCB-9749-4DB8-9F50-89FB7944B1DB}" type="datetimeFigureOut">
              <a:rPr lang="ru-RU"/>
              <a:pPr>
                <a:defRPr/>
              </a:pPr>
              <a:t>25.04.2018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F9A3A-0AB8-4E1D-8BFB-66E20AD7D8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690D8-7725-4E42-B8B9-3AA8819E647C}" type="datetimeFigureOut">
              <a:rPr lang="ru-RU"/>
              <a:pPr>
                <a:defRPr/>
              </a:pPr>
              <a:t>25.04.2018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A96A9-864A-4E6F-A78C-FC002A5ED5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4407F-28BE-4C43-B17B-8AF9ED75F843}" type="datetimeFigureOut">
              <a:rPr lang="ru-RU"/>
              <a:pPr>
                <a:defRPr/>
              </a:pPr>
              <a:t>25.04.2018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7AE1E-1497-4F84-88C0-03AB02341C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81EAE-50BA-4738-A009-F305F560717B}" type="datetimeFigureOut">
              <a:rPr lang="ru-RU"/>
              <a:pPr>
                <a:defRPr/>
              </a:pPr>
              <a:t>25.04.2018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6E199-FF8E-4A10-A1F7-27463B949E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208132-CFA9-4190-99BF-5DBA1914FA30}" type="datetimeFigureOut">
              <a:rPr lang="ru-RU"/>
              <a:pPr>
                <a:defRPr/>
              </a:pPr>
              <a:t>25.04.2018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DD35708-603A-405C-906E-BBA7BA70CD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sp>
        <p:nvSpPr>
          <p:cNvPr id="13315" name="AutoShape 2" descr="http://xn----8sbyahcudaxrfs.xn--p1ai/images/detskiy-sad/4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3316" name="AutoShape 4" descr="http://xn----8sbyahcudaxrfs.xn--p1ai/images/detskiy-sad/4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3317" name="AutoShape 6" descr="http://xn----8sbyahcudaxrfs.xn--p1ai/images/detskiy-sad/4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3318" name="Picture 7" descr="C:\Users\ww\Desktop\1425449403_9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Box 8"/>
          <p:cNvSpPr txBox="1">
            <a:spLocks noChangeArrowheads="1"/>
          </p:cNvSpPr>
          <p:nvPr/>
        </p:nvSpPr>
        <p:spPr bwMode="auto">
          <a:xfrm>
            <a:off x="2268538" y="333375"/>
            <a:ext cx="6875462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3200" b="1">
                <a:latin typeface="Times New Roman" pitchFamily="18" charset="0"/>
                <a:cs typeface="Times New Roman" pitchFamily="18" charset="0"/>
              </a:rPr>
              <a:t>09.04.18 – 20.04.18 ж аралығында өткізілген мектепалды даярлық сыныбының </a:t>
            </a:r>
            <a:endParaRPr lang="ru-RU" sz="32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b="1">
                <a:latin typeface="Times New Roman" pitchFamily="18" charset="0"/>
                <a:cs typeface="Times New Roman" pitchFamily="18" charset="0"/>
              </a:rPr>
              <a:t>және шағын орталық онкүндігі</a:t>
            </a:r>
            <a:endParaRPr lang="ru-RU" sz="32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20" name="Picture 8" descr="C:\Users\ww\Desktop\IMG-20180406-WA00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9613" y="2852738"/>
            <a:ext cx="655320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4338" name="Picture 2" descr="C:\Users\ww\Desktop\depositphotos_13686657-stock-photo-the-framing-for-misc-usag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1403350" y="476250"/>
            <a:ext cx="5689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4000">
                <a:latin typeface="Times New Roman" pitchFamily="18" charset="0"/>
                <a:cs typeface="Times New Roman" pitchFamily="18" charset="0"/>
              </a:rPr>
              <a:t>Онкүндіктің ашылу салтанаты</a:t>
            </a:r>
            <a:endParaRPr lang="ru-RU" sz="4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3" descr="C:\Users\ww\Desktop\IMG-20180419-WA00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1700213"/>
            <a:ext cx="2952750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4" descr="C:\Users\ww\Desktop\IMG-20180419-WA001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1700213"/>
            <a:ext cx="2747962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5" descr="C:\Users\ww\Desktop\IMG-20180419-WA001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43213" y="4076700"/>
            <a:ext cx="2808287" cy="210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363" name="Picture 2" descr="C:\Users\ww\Desktop\spor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" descr="C:\Users\ww\Desktop\spor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684213" y="260350"/>
            <a:ext cx="7991475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800" b="1">
                <a:latin typeface="Times New Roman" pitchFamily="18" charset="0"/>
                <a:cs typeface="Times New Roman" pitchFamily="18" charset="0"/>
              </a:rPr>
              <a:t>10.04 күні  “Қарлығаш “тобы Хабай С.</a:t>
            </a:r>
          </a:p>
          <a:p>
            <a:pPr algn="ctr"/>
            <a:r>
              <a:rPr lang="kk-KZ" sz="2800" b="1">
                <a:latin typeface="Times New Roman" pitchFamily="18" charset="0"/>
                <a:cs typeface="Times New Roman" pitchFamily="18" charset="0"/>
              </a:rPr>
              <a:t>Отбасылық ойын</a:t>
            </a:r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>
                <a:latin typeface="Times New Roman" pitchFamily="18" charset="0"/>
                <a:cs typeface="Times New Roman" pitchFamily="18" charset="0"/>
              </a:rPr>
              <a:t>«Жүзден жүйрік,мыңнан тұлпар»</a:t>
            </a:r>
            <a:endParaRPr lang="ru-RU" sz="28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6" name="Picture 4" descr="H:\DCIM\101D3100\DSC_07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1628775"/>
            <a:ext cx="3024187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5" descr="H:\DCIM\101D3100\DSC_074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1700213"/>
            <a:ext cx="302577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6" descr="H:\DCIM\101D3100\DSC_074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39975" y="3860800"/>
            <a:ext cx="24479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7" descr="H:\DCIM\101D3100\DSC_075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6825" y="3933825"/>
            <a:ext cx="25908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6387" name="Picture 2" descr="C:\Users\ww\Desktop\giwhwetcmaorexyarhhlo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kk-KZ" sz="1200">
                <a:solidFill>
                  <a:srgbClr val="3C4046"/>
                </a:solidFill>
                <a:cs typeface="Times New Roman" pitchFamily="18" charset="0"/>
              </a:rPr>
              <a:t>Тәрбие сағаты</a:t>
            </a:r>
            <a:endParaRPr lang="kk-KZ" sz="1100">
              <a:solidFill>
                <a:srgbClr val="3C4046"/>
              </a:solidFill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kk-KZ" sz="1100">
                <a:solidFill>
                  <a:srgbClr val="3C4046"/>
                </a:solidFill>
                <a:ea typeface="Calibri" pitchFamily="34" charset="0"/>
                <a:cs typeface="Times New Roman" pitchFamily="18" charset="0"/>
              </a:rPr>
              <a:t>«Бауырсақта қонақта</a:t>
            </a:r>
            <a:r>
              <a:rPr lang="ru-RU" sz="700"/>
              <a:t> </a:t>
            </a:r>
            <a:endParaRPr lang="ru-RU"/>
          </a:p>
        </p:txBody>
      </p:sp>
      <p:sp>
        <p:nvSpPr>
          <p:cNvPr id="16389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kk-KZ" sz="1200">
                <a:solidFill>
                  <a:srgbClr val="3C4046"/>
                </a:solidFill>
                <a:cs typeface="Times New Roman" pitchFamily="18" charset="0"/>
              </a:rPr>
              <a:t>Тәрбие сағаты</a:t>
            </a:r>
            <a:endParaRPr lang="kk-KZ" sz="1100">
              <a:solidFill>
                <a:srgbClr val="3C4046"/>
              </a:solidFill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kk-KZ" sz="1100">
                <a:solidFill>
                  <a:srgbClr val="3C4046"/>
                </a:solidFill>
                <a:ea typeface="Calibri" pitchFamily="34" charset="0"/>
                <a:cs typeface="Times New Roman" pitchFamily="18" charset="0"/>
              </a:rPr>
              <a:t>«Бауырсақта қонақта</a:t>
            </a:r>
            <a:r>
              <a:rPr lang="ru-RU" sz="700"/>
              <a:t> </a:t>
            </a:r>
            <a:endParaRPr lang="ru-RU"/>
          </a:p>
        </p:txBody>
      </p:sp>
      <p:sp>
        <p:nvSpPr>
          <p:cNvPr id="1639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kk-KZ" sz="1200">
                <a:solidFill>
                  <a:srgbClr val="3C4046"/>
                </a:solidFill>
                <a:cs typeface="Times New Roman" pitchFamily="18" charset="0"/>
              </a:rPr>
              <a:t>Тәрбие сағаты</a:t>
            </a:r>
            <a:endParaRPr lang="kk-KZ" sz="1100">
              <a:solidFill>
                <a:srgbClr val="3C4046"/>
              </a:solidFill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kk-KZ" sz="1100">
                <a:solidFill>
                  <a:srgbClr val="3C4046"/>
                </a:solidFill>
                <a:ea typeface="Calibri" pitchFamily="34" charset="0"/>
                <a:cs typeface="Times New Roman" pitchFamily="18" charset="0"/>
              </a:rPr>
              <a:t>«Бауырсақта қонақта</a:t>
            </a:r>
            <a:r>
              <a:rPr lang="ru-RU" sz="700"/>
              <a:t> </a:t>
            </a:r>
            <a:endParaRPr lang="ru-RU"/>
          </a:p>
        </p:txBody>
      </p:sp>
      <p:sp>
        <p:nvSpPr>
          <p:cNvPr id="16391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kk-KZ" sz="1200">
                <a:solidFill>
                  <a:srgbClr val="3C4046"/>
                </a:solidFill>
                <a:cs typeface="Times New Roman" pitchFamily="18" charset="0"/>
              </a:rPr>
              <a:t>Тәрбие сағаты</a:t>
            </a:r>
            <a:endParaRPr lang="kk-KZ" sz="1100">
              <a:solidFill>
                <a:srgbClr val="3C4046"/>
              </a:solidFill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kk-KZ" sz="1100">
                <a:solidFill>
                  <a:srgbClr val="3C4046"/>
                </a:solidFill>
                <a:ea typeface="Calibri" pitchFamily="34" charset="0"/>
                <a:cs typeface="Times New Roman" pitchFamily="18" charset="0"/>
              </a:rPr>
              <a:t>«Бауырсақта қонақта</a:t>
            </a:r>
            <a:r>
              <a:rPr lang="ru-RU" sz="700"/>
              <a:t> </a:t>
            </a:r>
            <a:endParaRPr lang="ru-RU"/>
          </a:p>
        </p:txBody>
      </p:sp>
      <p:sp>
        <p:nvSpPr>
          <p:cNvPr id="16392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kk-KZ" sz="1200">
                <a:solidFill>
                  <a:srgbClr val="3C4046"/>
                </a:solidFill>
                <a:cs typeface="Times New Roman" pitchFamily="18" charset="0"/>
              </a:rPr>
              <a:t>Тәрбие сағаты</a:t>
            </a:r>
            <a:endParaRPr lang="kk-KZ" sz="1100">
              <a:solidFill>
                <a:srgbClr val="3C4046"/>
              </a:solidFill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kk-KZ" sz="1100">
                <a:solidFill>
                  <a:srgbClr val="3C4046"/>
                </a:solidFill>
                <a:ea typeface="Calibri" pitchFamily="34" charset="0"/>
                <a:cs typeface="Times New Roman" pitchFamily="18" charset="0"/>
              </a:rPr>
              <a:t>«Бауырсақта қонақта»</a:t>
            </a:r>
            <a:r>
              <a:rPr lang="ru-RU" sz="700"/>
              <a:t> </a:t>
            </a:r>
            <a:endParaRPr lang="ru-RU"/>
          </a:p>
        </p:txBody>
      </p:sp>
      <p:sp>
        <p:nvSpPr>
          <p:cNvPr id="16393" name="TextBox 10"/>
          <p:cNvSpPr txBox="1">
            <a:spLocks noChangeArrowheads="1"/>
          </p:cNvSpPr>
          <p:nvPr/>
        </p:nvSpPr>
        <p:spPr bwMode="auto">
          <a:xfrm>
            <a:off x="1187450" y="765175"/>
            <a:ext cx="62642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400">
                <a:latin typeface="Times New Roman" pitchFamily="18" charset="0"/>
                <a:cs typeface="Times New Roman" pitchFamily="18" charset="0"/>
              </a:rPr>
              <a:t>11.04 күні “Балдырған” тобы  Соспанова Ж.С.</a:t>
            </a:r>
          </a:p>
          <a:p>
            <a:pPr algn="ctr"/>
            <a:r>
              <a:rPr lang="kk-KZ" sz="2400">
                <a:latin typeface="Times New Roman" pitchFamily="18" charset="0"/>
                <a:cs typeface="Times New Roman" pitchFamily="18" charset="0"/>
              </a:rPr>
              <a:t>Тәрбие сағаты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2400">
                <a:latin typeface="Times New Roman" pitchFamily="18" charset="0"/>
                <a:cs typeface="Times New Roman" pitchFamily="18" charset="0"/>
              </a:rPr>
              <a:t>«Бауырсақта қонақта»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94" name="Picture 8" descr="H:\DCIM\101D3100\DSC_07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0338" y="1700213"/>
            <a:ext cx="270033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9" descr="H:\DCIM\101D3100\DSC_075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24525" y="1700213"/>
            <a:ext cx="2592388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6" name="Picture 10" descr="H:\DCIM\101D3100\DSC_076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11413" y="3933825"/>
            <a:ext cx="2808287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7" name="Picture 11" descr="H:\DCIM\101D3100\DSC_076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8625" y="3860800"/>
            <a:ext cx="2808288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7411" name="Picture 2" descr="C:\Users\ww\Desktop\img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539750" y="404813"/>
            <a:ext cx="7345363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400" b="1">
                <a:latin typeface="Times New Roman" pitchFamily="18" charset="0"/>
                <a:cs typeface="Times New Roman" pitchFamily="18" charset="0"/>
              </a:rPr>
              <a:t>12.04 күні “Айналайын” тобы  Батай А.</a:t>
            </a:r>
          </a:p>
          <a:p>
            <a:pPr algn="ctr"/>
            <a:r>
              <a:rPr lang="kk-KZ" sz="2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>
                <a:solidFill>
                  <a:srgbClr val="3C4046"/>
                </a:solidFill>
                <a:latin typeface="Times New Roman" pitchFamily="18" charset="0"/>
                <a:cs typeface="Times New Roman" pitchFamily="18" charset="0"/>
              </a:rPr>
              <a:t>Музыка</a:t>
            </a:r>
            <a:endParaRPr lang="kk-KZ" sz="2400" b="1">
              <a:solidFill>
                <a:srgbClr val="3C4046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kk-KZ" sz="2400" b="1">
                <a:solidFill>
                  <a:srgbClr val="3C404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Тақырыбы: «Бақшадағы ән-сауық»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>
              <a:latin typeface="Calibri" pitchFamily="34" charset="0"/>
            </a:endParaRPr>
          </a:p>
        </p:txBody>
      </p:sp>
      <p:pic>
        <p:nvPicPr>
          <p:cNvPr id="17413" name="Picture 4" descr="H:\DCIM\101D3100\DSC_07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1628775"/>
            <a:ext cx="3311525" cy="220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5" descr="H:\DCIM\101D3100\DSC_077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1628775"/>
            <a:ext cx="3384550" cy="225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6" descr="H:\DCIM\101D3100\DSC_077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92275" y="4221163"/>
            <a:ext cx="2735263" cy="182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7" descr="H:\DCIM\101D3100\DSC_077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8625" y="4221163"/>
            <a:ext cx="2808288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9" descr="C:\Users\ww\Desktop\ramka-detskaya-3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8435" name="TextBox 7"/>
          <p:cNvSpPr txBox="1">
            <a:spLocks noChangeArrowheads="1"/>
          </p:cNvSpPr>
          <p:nvPr/>
        </p:nvSpPr>
        <p:spPr bwMode="auto">
          <a:xfrm>
            <a:off x="1187450" y="549275"/>
            <a:ext cx="68405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400" b="1">
                <a:latin typeface="Times New Roman" pitchFamily="18" charset="0"/>
                <a:cs typeface="Times New Roman" pitchFamily="18" charset="0"/>
              </a:rPr>
              <a:t>13.04 күні  Мектепалды даярлық сыныбы Алиманова Ш.Б.</a:t>
            </a:r>
          </a:p>
          <a:p>
            <a:pPr algn="ctr"/>
            <a:r>
              <a:rPr lang="kk-KZ" sz="2400" b="1">
                <a:latin typeface="Times New Roman" pitchFamily="18" charset="0"/>
                <a:cs typeface="Times New Roman" pitchFamily="18" charset="0"/>
              </a:rPr>
              <a:t>«Ойна да,ойла» ойыны</a:t>
            </a:r>
            <a:endParaRPr lang="ru-RU" sz="24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Picture 5" descr="H:\DCIM\101D3100\DSC_0779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84213" y="1700213"/>
            <a:ext cx="2303462" cy="1536700"/>
          </a:xfrm>
        </p:spPr>
      </p:pic>
      <p:pic>
        <p:nvPicPr>
          <p:cNvPr id="18437" name="Picture 6" descr="H:\DCIM\101D3100\DSC_078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1700213"/>
            <a:ext cx="23749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7" descr="H:\DCIM\101D3100\DSC_078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3800" y="3644900"/>
            <a:ext cx="3348038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8" descr="H:\DCIM\101D3100\DSC_078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40425" y="1700213"/>
            <a:ext cx="2447925" cy="163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9459" name="Picture 2" descr="C:\Users\ww\Desktop\beautiful-sun-flower-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7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Box 4"/>
          <p:cNvSpPr txBox="1">
            <a:spLocks noChangeArrowheads="1"/>
          </p:cNvSpPr>
          <p:nvPr/>
        </p:nvSpPr>
        <p:spPr bwMode="auto">
          <a:xfrm>
            <a:off x="395288" y="188913"/>
            <a:ext cx="83534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400" b="1">
                <a:solidFill>
                  <a:srgbClr val="3C4046"/>
                </a:solidFill>
                <a:latin typeface="Times New Roman" pitchFamily="18" charset="0"/>
                <a:cs typeface="Times New Roman" pitchFamily="18" charset="0"/>
              </a:rPr>
              <a:t>16.04 күні мектепалды даярлық сыныбы Алиманова Ш.Б.</a:t>
            </a:r>
          </a:p>
          <a:p>
            <a:pPr algn="ctr"/>
            <a:r>
              <a:rPr lang="kk-KZ" sz="2400" b="1">
                <a:solidFill>
                  <a:srgbClr val="3C4046"/>
                </a:solidFill>
                <a:latin typeface="Times New Roman" pitchFamily="18" charset="0"/>
                <a:cs typeface="Times New Roman" pitchFamily="18" charset="0"/>
              </a:rPr>
              <a:t>Сөйлеуді дамыту  </a:t>
            </a:r>
            <a:r>
              <a:rPr lang="kk-KZ" sz="2400" b="1">
                <a:solidFill>
                  <a:srgbClr val="3C404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Тақырыбы: «Ас атасы- нан»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>
              <a:latin typeface="Calibri" pitchFamily="34" charset="0"/>
            </a:endParaRPr>
          </a:p>
        </p:txBody>
      </p:sp>
      <p:pic>
        <p:nvPicPr>
          <p:cNvPr id="19461" name="Picture 4" descr="H:\DCIM\101D3100\DSC_08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1125538"/>
            <a:ext cx="3313112" cy="220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5" descr="H:\DCIM\101D3100\DSC_084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1125538"/>
            <a:ext cx="3168650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6" descr="H:\DCIM\101D3100\DSC_084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3800" y="3429000"/>
            <a:ext cx="3168650" cy="211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7" descr="H:\DCIM\101D3100\DSC_084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00113" y="3500438"/>
            <a:ext cx="3024187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483" name="Picture 2" descr="C:\Users\ww\Desktop\spor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611188" y="212725"/>
            <a:ext cx="85328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kk-KZ" sz="2400" b="1">
                <a:solidFill>
                  <a:srgbClr val="3C4046"/>
                </a:solidFill>
                <a:latin typeface="Times New Roman" pitchFamily="18" charset="0"/>
                <a:cs typeface="Times New Roman" pitchFamily="18" charset="0"/>
              </a:rPr>
              <a:t>17.04 күні “Балдырған” тобы Соспанова Ж.С.</a:t>
            </a:r>
          </a:p>
          <a:p>
            <a:pPr algn="ctr"/>
            <a:r>
              <a:rPr lang="kk-KZ" sz="2400" b="1">
                <a:solidFill>
                  <a:srgbClr val="3C4046"/>
                </a:solidFill>
                <a:latin typeface="Times New Roman" pitchFamily="18" charset="0"/>
                <a:cs typeface="Times New Roman" pitchFamily="18" charset="0"/>
              </a:rPr>
              <a:t>Дене шынықтыру   Тақырыбы :“Сиқырлы қапшықтар”</a:t>
            </a:r>
            <a:endParaRPr lang="ru-RU" sz="24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5" name="Picture 4" descr="H:\DCIM\101D3100\DSC_07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1052513"/>
            <a:ext cx="3384550" cy="225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5" descr="H:\DCIM\101D3100\DSC_078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1125538"/>
            <a:ext cx="3384550" cy="225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6" descr="H:\DCIM\101D3100\DSC_078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79613" y="3716338"/>
            <a:ext cx="2808287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7" descr="H:\DCIM\101D3100\DSC_078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6825" y="4292600"/>
            <a:ext cx="26987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1507" name="Picture 2" descr="C:\Users\ww\Desktop\LiKrz8knT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588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250825" y="188913"/>
            <a:ext cx="56165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400" b="1">
                <a:latin typeface="Times New Roman" pitchFamily="18" charset="0"/>
                <a:cs typeface="Times New Roman" pitchFamily="18" charset="0"/>
              </a:rPr>
              <a:t>18.04 күні “Айналайын” тобы </a:t>
            </a:r>
          </a:p>
          <a:p>
            <a:pPr algn="ctr"/>
            <a:r>
              <a:rPr lang="kk-KZ" sz="2400" b="1">
                <a:latin typeface="Times New Roman" pitchFamily="18" charset="0"/>
                <a:cs typeface="Times New Roman" pitchFamily="18" charset="0"/>
              </a:rPr>
              <a:t>Жапарова К.М. </a:t>
            </a:r>
          </a:p>
          <a:p>
            <a:r>
              <a:rPr lang="kk-KZ" sz="2400" b="1">
                <a:latin typeface="Times New Roman" pitchFamily="18" charset="0"/>
                <a:cs typeface="Times New Roman" pitchFamily="18" charset="0"/>
              </a:rPr>
              <a:t>Аппликация Тақырыбы:”Көбелек”</a:t>
            </a:r>
            <a:endParaRPr lang="ru-RU" sz="24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9" name="Picture 3" descr="H:\DCIM\101D3100\DSC_079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989138"/>
            <a:ext cx="3887788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4" descr="H:\DCIM\101D3100\DSC_079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213100"/>
            <a:ext cx="4103688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253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2531" name="Picture 2" descr="C:\Users\ww\Desktop\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63" y="0"/>
            <a:ext cx="91090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3" descr="H:\DCIM\101D3100\DSC_079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1773238"/>
            <a:ext cx="3384550" cy="225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4" descr="H:\DCIM\101D3100\DSC_079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1628775"/>
            <a:ext cx="3527425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5" descr="H:\DCIM\101D3100\DSC_08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58888" y="4221163"/>
            <a:ext cx="360045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Rectangle 6"/>
          <p:cNvSpPr>
            <a:spLocks noChangeArrowheads="1"/>
          </p:cNvSpPr>
          <p:nvPr/>
        </p:nvSpPr>
        <p:spPr bwMode="auto">
          <a:xfrm>
            <a:off x="611188" y="185738"/>
            <a:ext cx="79216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kk-KZ" sz="2400" b="1">
                <a:solidFill>
                  <a:srgbClr val="3C4046"/>
                </a:solidFill>
                <a:latin typeface="Times New Roman" pitchFamily="18" charset="0"/>
                <a:cs typeface="Times New Roman" pitchFamily="18" charset="0"/>
              </a:rPr>
              <a:t>18.04 күні “Қарлығаш” тобы Хабай С.</a:t>
            </a:r>
          </a:p>
          <a:p>
            <a:pPr algn="ctr"/>
            <a:r>
              <a:rPr lang="kk-KZ" sz="2400" b="1">
                <a:solidFill>
                  <a:srgbClr val="3C4046"/>
                </a:solidFill>
                <a:latin typeface="Times New Roman" pitchFamily="18" charset="0"/>
                <a:cs typeface="Times New Roman" pitchFamily="18" charset="0"/>
              </a:rPr>
              <a:t> Жаратылыстану </a:t>
            </a:r>
            <a:r>
              <a:rPr lang="kk-KZ" sz="2400" b="1">
                <a:solidFill>
                  <a:srgbClr val="3C404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Тақырыбы: «Бөлме өсімдіктері және оларды күту»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355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3555" name="Picture 2" descr="C:\Users\ww\Desktop\0002-002-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Box 8"/>
          <p:cNvSpPr txBox="1">
            <a:spLocks noChangeArrowheads="1"/>
          </p:cNvSpPr>
          <p:nvPr/>
        </p:nvSpPr>
        <p:spPr bwMode="auto">
          <a:xfrm>
            <a:off x="539750" y="404813"/>
            <a:ext cx="67691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400" b="1">
                <a:latin typeface="Times New Roman" pitchFamily="18" charset="0"/>
                <a:cs typeface="Times New Roman" pitchFamily="18" charset="0"/>
              </a:rPr>
              <a:t>19.04 күні “Айналайын” тобы Жапарова К.М.</a:t>
            </a:r>
          </a:p>
          <a:p>
            <a:pPr algn="ctr"/>
            <a:r>
              <a:rPr lang="kk-KZ" sz="2400" b="1">
                <a:latin typeface="Times New Roman" pitchFamily="18" charset="0"/>
                <a:cs typeface="Times New Roman" pitchFamily="18" charset="0"/>
              </a:rPr>
              <a:t>«Шалқан»  ертегісін сахналау </a:t>
            </a:r>
            <a:endParaRPr lang="ru-RU" sz="24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7" name="Picture 5" descr="H:\DCIM\101D3100\DSC_08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341438"/>
            <a:ext cx="309562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6" descr="H:\DCIM\101D3100\DSC_08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412875"/>
            <a:ext cx="3097212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7" descr="H:\DCIM\101D3100\DSC_080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48038" y="3789363"/>
            <a:ext cx="3851275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457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4579" name="Picture 2" descr="C:\Users\ww\Desktop\1425449403_9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2124075" y="188913"/>
            <a:ext cx="70199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2800" b="1">
                <a:latin typeface="Times New Roman" pitchFamily="18" charset="0"/>
                <a:cs typeface="Times New Roman" pitchFamily="18" charset="0"/>
              </a:rPr>
              <a:t>20.04 күні онкүндіктің жабылу салтанаты</a:t>
            </a:r>
            <a:endParaRPr lang="ru-RU" sz="28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1" name="Picture 3" descr="H:\DCIM\101D3100\DSC_08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1052513"/>
            <a:ext cx="302418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4" descr="H:\DCIM\101D3100\DSC_081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60575"/>
            <a:ext cx="2952750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5" descr="H:\DCIM\101D3100\DSC_081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4365625"/>
            <a:ext cx="3168650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6" descr="H:\DCIM\101D3100\DSC_082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92500" y="3789363"/>
            <a:ext cx="2735263" cy="182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7" descr="H:\DCIM\101D3100\DSC_083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72225" y="4508500"/>
            <a:ext cx="27717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9" descr="H:\DCIM\101D3100\DSC_0828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80175" y="1989138"/>
            <a:ext cx="2663825" cy="177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136</Words>
  <Application>Microsoft Office PowerPoint</Application>
  <PresentationFormat>Экран (4:3)</PresentationFormat>
  <Paragraphs>35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Calibri</vt:lpstr>
      <vt:lpstr>Arial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ww</dc:creator>
  <cp:lastModifiedBy>Уленты</cp:lastModifiedBy>
  <cp:revision>13</cp:revision>
  <dcterms:created xsi:type="dcterms:W3CDTF">2018-04-22T16:31:24Z</dcterms:created>
  <dcterms:modified xsi:type="dcterms:W3CDTF">2018-04-25T11:14:48Z</dcterms:modified>
</cp:coreProperties>
</file>